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8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6288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65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44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42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5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11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389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25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04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24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78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CE3A-2351-4EEB-A4BF-53B0DDD70519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A1EFA-76CA-4B65-BF41-F67D87D94E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616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4F4A909-9626-E579-5073-2DEAC8AFF494}"/>
              </a:ext>
            </a:extLst>
          </p:cNvPr>
          <p:cNvSpPr/>
          <p:nvPr/>
        </p:nvSpPr>
        <p:spPr>
          <a:xfrm>
            <a:off x="827539" y="4291030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A44D2F7-CE1B-B41F-C93F-7136373BCBC8}"/>
              </a:ext>
            </a:extLst>
          </p:cNvPr>
          <p:cNvCxnSpPr>
            <a:cxnSpLocks/>
          </p:cNvCxnSpPr>
          <p:nvPr/>
        </p:nvCxnSpPr>
        <p:spPr>
          <a:xfrm>
            <a:off x="827539" y="565678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0E8AB337-B3F9-6E11-1CA4-358E4A27A51A}"/>
              </a:ext>
            </a:extLst>
          </p:cNvPr>
          <p:cNvCxnSpPr>
            <a:cxnSpLocks/>
          </p:cNvCxnSpPr>
          <p:nvPr/>
        </p:nvCxnSpPr>
        <p:spPr>
          <a:xfrm>
            <a:off x="827539" y="5938513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ED4AD45-BF0D-DA11-A3A2-8702748C6153}"/>
              </a:ext>
            </a:extLst>
          </p:cNvPr>
          <p:cNvCxnSpPr>
            <a:cxnSpLocks/>
          </p:cNvCxnSpPr>
          <p:nvPr/>
        </p:nvCxnSpPr>
        <p:spPr>
          <a:xfrm>
            <a:off x="837057" y="6219512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FDAC67E-CD51-9DFE-96D2-901F80AF856D}"/>
              </a:ext>
            </a:extLst>
          </p:cNvPr>
          <p:cNvCxnSpPr>
            <a:cxnSpLocks/>
          </p:cNvCxnSpPr>
          <p:nvPr/>
        </p:nvCxnSpPr>
        <p:spPr>
          <a:xfrm>
            <a:off x="841820" y="6500507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C343AB59-059D-E109-B19C-0D22998E8A38}"/>
              </a:ext>
            </a:extLst>
          </p:cNvPr>
          <p:cNvSpPr txBox="1"/>
          <p:nvPr/>
        </p:nvSpPr>
        <p:spPr>
          <a:xfrm>
            <a:off x="818021" y="5413887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A83D2A6-B261-6FB4-4C11-CADB7D1D7846}"/>
              </a:ext>
            </a:extLst>
          </p:cNvPr>
          <p:cNvSpPr txBox="1"/>
          <p:nvPr/>
        </p:nvSpPr>
        <p:spPr>
          <a:xfrm>
            <a:off x="832310" y="5694881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E6A650F-21DA-AC53-DE89-234C9ABE7EE4}"/>
              </a:ext>
            </a:extLst>
          </p:cNvPr>
          <p:cNvSpPr txBox="1"/>
          <p:nvPr/>
        </p:nvSpPr>
        <p:spPr>
          <a:xfrm>
            <a:off x="837073" y="5984153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BA68C39-C7F3-3F33-2AA4-364EA92F6AFA}"/>
              </a:ext>
            </a:extLst>
          </p:cNvPr>
          <p:cNvSpPr txBox="1"/>
          <p:nvPr/>
        </p:nvSpPr>
        <p:spPr>
          <a:xfrm>
            <a:off x="837081" y="6273425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CEC59A7-F419-B9E4-0C2E-D49C0954D79D}"/>
              </a:ext>
            </a:extLst>
          </p:cNvPr>
          <p:cNvSpPr/>
          <p:nvPr/>
        </p:nvSpPr>
        <p:spPr>
          <a:xfrm>
            <a:off x="2114764" y="4289022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5A15DDB-740E-2ED1-480B-210F9077D479}"/>
              </a:ext>
            </a:extLst>
          </p:cNvPr>
          <p:cNvCxnSpPr>
            <a:cxnSpLocks/>
          </p:cNvCxnSpPr>
          <p:nvPr/>
        </p:nvCxnSpPr>
        <p:spPr>
          <a:xfrm>
            <a:off x="2114764" y="5654778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1EB5D801-261F-B2ED-805B-EBEFCBE738FB}"/>
              </a:ext>
            </a:extLst>
          </p:cNvPr>
          <p:cNvCxnSpPr>
            <a:cxnSpLocks/>
          </p:cNvCxnSpPr>
          <p:nvPr/>
        </p:nvCxnSpPr>
        <p:spPr>
          <a:xfrm>
            <a:off x="2114764" y="5936505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916ADCB8-12E1-B316-0DE1-E0D357ACA7E3}"/>
              </a:ext>
            </a:extLst>
          </p:cNvPr>
          <p:cNvCxnSpPr>
            <a:cxnSpLocks/>
          </p:cNvCxnSpPr>
          <p:nvPr/>
        </p:nvCxnSpPr>
        <p:spPr>
          <a:xfrm>
            <a:off x="2124282" y="6217504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431BF523-F121-03B7-CA44-AB2972CA9122}"/>
              </a:ext>
            </a:extLst>
          </p:cNvPr>
          <p:cNvCxnSpPr>
            <a:cxnSpLocks/>
          </p:cNvCxnSpPr>
          <p:nvPr/>
        </p:nvCxnSpPr>
        <p:spPr>
          <a:xfrm>
            <a:off x="2129045" y="6498499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F5079C5-9958-C828-E9A5-775572AE9020}"/>
              </a:ext>
            </a:extLst>
          </p:cNvPr>
          <p:cNvSpPr txBox="1"/>
          <p:nvPr/>
        </p:nvSpPr>
        <p:spPr>
          <a:xfrm>
            <a:off x="2105246" y="5411879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E18FBD7-B593-A560-50FC-811CD3C1D0F1}"/>
              </a:ext>
            </a:extLst>
          </p:cNvPr>
          <p:cNvSpPr txBox="1"/>
          <p:nvPr/>
        </p:nvSpPr>
        <p:spPr>
          <a:xfrm>
            <a:off x="2119535" y="5692873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8187452-3648-B764-109C-49184C1E0E7B}"/>
              </a:ext>
            </a:extLst>
          </p:cNvPr>
          <p:cNvSpPr txBox="1"/>
          <p:nvPr/>
        </p:nvSpPr>
        <p:spPr>
          <a:xfrm>
            <a:off x="2124298" y="5982145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7A6057F-9CC4-85FC-2529-5849A40B34A6}"/>
              </a:ext>
            </a:extLst>
          </p:cNvPr>
          <p:cNvSpPr txBox="1"/>
          <p:nvPr/>
        </p:nvSpPr>
        <p:spPr>
          <a:xfrm>
            <a:off x="2124306" y="6271417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C136E49-DB55-8A77-7933-73EB2B1B6B8B}"/>
              </a:ext>
            </a:extLst>
          </p:cNvPr>
          <p:cNvSpPr/>
          <p:nvPr/>
        </p:nvSpPr>
        <p:spPr>
          <a:xfrm>
            <a:off x="3381601" y="4289020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6C5FD0C-4A6E-D359-8AD0-5E796F1E0F19}"/>
              </a:ext>
            </a:extLst>
          </p:cNvPr>
          <p:cNvCxnSpPr>
            <a:cxnSpLocks/>
          </p:cNvCxnSpPr>
          <p:nvPr/>
        </p:nvCxnSpPr>
        <p:spPr>
          <a:xfrm>
            <a:off x="3381601" y="565477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B4B54AC-5905-C121-05BB-3EE7D8513CA8}"/>
              </a:ext>
            </a:extLst>
          </p:cNvPr>
          <p:cNvCxnSpPr>
            <a:cxnSpLocks/>
          </p:cNvCxnSpPr>
          <p:nvPr/>
        </p:nvCxnSpPr>
        <p:spPr>
          <a:xfrm>
            <a:off x="3381601" y="5936503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5053E7AB-D09D-A723-AFE8-1725657932EF}"/>
              </a:ext>
            </a:extLst>
          </p:cNvPr>
          <p:cNvCxnSpPr>
            <a:cxnSpLocks/>
          </p:cNvCxnSpPr>
          <p:nvPr/>
        </p:nvCxnSpPr>
        <p:spPr>
          <a:xfrm>
            <a:off x="3391119" y="6217502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E003A089-1F7F-2267-A20B-462B16E84420}"/>
              </a:ext>
            </a:extLst>
          </p:cNvPr>
          <p:cNvCxnSpPr>
            <a:cxnSpLocks/>
          </p:cNvCxnSpPr>
          <p:nvPr/>
        </p:nvCxnSpPr>
        <p:spPr>
          <a:xfrm>
            <a:off x="3395882" y="6498497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3F4F449-50CE-777E-916A-E8DCD8CF64BF}"/>
              </a:ext>
            </a:extLst>
          </p:cNvPr>
          <p:cNvSpPr txBox="1"/>
          <p:nvPr/>
        </p:nvSpPr>
        <p:spPr>
          <a:xfrm>
            <a:off x="3372083" y="5411877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798ABBA-4B0C-86D9-0F37-D16CB5D25F39}"/>
              </a:ext>
            </a:extLst>
          </p:cNvPr>
          <p:cNvSpPr txBox="1"/>
          <p:nvPr/>
        </p:nvSpPr>
        <p:spPr>
          <a:xfrm>
            <a:off x="3386372" y="5692871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8C391F5-D57D-B757-F7E3-948372D47848}"/>
              </a:ext>
            </a:extLst>
          </p:cNvPr>
          <p:cNvSpPr txBox="1"/>
          <p:nvPr/>
        </p:nvSpPr>
        <p:spPr>
          <a:xfrm>
            <a:off x="3391135" y="5982143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72C7AB0-3936-BC23-8824-395E9F6AB285}"/>
              </a:ext>
            </a:extLst>
          </p:cNvPr>
          <p:cNvSpPr txBox="1"/>
          <p:nvPr/>
        </p:nvSpPr>
        <p:spPr>
          <a:xfrm>
            <a:off x="3391143" y="6271415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9B6B79A0-EB03-390B-0085-B0018FA76AB2}"/>
              </a:ext>
            </a:extLst>
          </p:cNvPr>
          <p:cNvSpPr/>
          <p:nvPr/>
        </p:nvSpPr>
        <p:spPr>
          <a:xfrm>
            <a:off x="4684708" y="4285589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2AF78C5B-2A33-7A19-0462-7F33CC0AA240}"/>
              </a:ext>
            </a:extLst>
          </p:cNvPr>
          <p:cNvCxnSpPr>
            <a:cxnSpLocks/>
          </p:cNvCxnSpPr>
          <p:nvPr/>
        </p:nvCxnSpPr>
        <p:spPr>
          <a:xfrm>
            <a:off x="4684708" y="5651345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C3FB4BD8-1CE9-3A40-796A-C04B951CA419}"/>
              </a:ext>
            </a:extLst>
          </p:cNvPr>
          <p:cNvCxnSpPr>
            <a:cxnSpLocks/>
          </p:cNvCxnSpPr>
          <p:nvPr/>
        </p:nvCxnSpPr>
        <p:spPr>
          <a:xfrm>
            <a:off x="4684708" y="5933072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8CE1889E-90F3-DAC4-0D97-3C5DA52E7A95}"/>
              </a:ext>
            </a:extLst>
          </p:cNvPr>
          <p:cNvCxnSpPr>
            <a:cxnSpLocks/>
          </p:cNvCxnSpPr>
          <p:nvPr/>
        </p:nvCxnSpPr>
        <p:spPr>
          <a:xfrm>
            <a:off x="4694226" y="6214071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73CD9F91-AC78-BEF3-9663-4A0700AA8F51}"/>
              </a:ext>
            </a:extLst>
          </p:cNvPr>
          <p:cNvCxnSpPr>
            <a:cxnSpLocks/>
          </p:cNvCxnSpPr>
          <p:nvPr/>
        </p:nvCxnSpPr>
        <p:spPr>
          <a:xfrm>
            <a:off x="4698989" y="649506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7445104-5BFB-B27D-40CA-299B386970E5}"/>
              </a:ext>
            </a:extLst>
          </p:cNvPr>
          <p:cNvSpPr txBox="1"/>
          <p:nvPr/>
        </p:nvSpPr>
        <p:spPr>
          <a:xfrm>
            <a:off x="4675190" y="5408446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BE610533-AEF6-B2C7-B2C0-DEA9CFABD711}"/>
              </a:ext>
            </a:extLst>
          </p:cNvPr>
          <p:cNvSpPr txBox="1"/>
          <p:nvPr/>
        </p:nvSpPr>
        <p:spPr>
          <a:xfrm>
            <a:off x="4689479" y="5689440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0A951BF-80B4-7EA5-8094-C830E5728025}"/>
              </a:ext>
            </a:extLst>
          </p:cNvPr>
          <p:cNvSpPr txBox="1"/>
          <p:nvPr/>
        </p:nvSpPr>
        <p:spPr>
          <a:xfrm>
            <a:off x="4694242" y="5978712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698FC6C1-A59B-13DA-C723-4C3F5AE4FA8A}"/>
              </a:ext>
            </a:extLst>
          </p:cNvPr>
          <p:cNvSpPr txBox="1"/>
          <p:nvPr/>
        </p:nvSpPr>
        <p:spPr>
          <a:xfrm>
            <a:off x="4694250" y="6267984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609F923F-EDC3-8D03-B804-0B5FD2DFD40E}"/>
              </a:ext>
            </a:extLst>
          </p:cNvPr>
          <p:cNvSpPr/>
          <p:nvPr/>
        </p:nvSpPr>
        <p:spPr>
          <a:xfrm>
            <a:off x="5971933" y="4283581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0FF322DD-43BC-D34E-7B3A-BDC20810F115}"/>
              </a:ext>
            </a:extLst>
          </p:cNvPr>
          <p:cNvCxnSpPr>
            <a:cxnSpLocks/>
          </p:cNvCxnSpPr>
          <p:nvPr/>
        </p:nvCxnSpPr>
        <p:spPr>
          <a:xfrm>
            <a:off x="5971933" y="5649337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9BD0EDEC-3912-AB0A-E7A0-BEC371E9A81F}"/>
              </a:ext>
            </a:extLst>
          </p:cNvPr>
          <p:cNvCxnSpPr>
            <a:cxnSpLocks/>
          </p:cNvCxnSpPr>
          <p:nvPr/>
        </p:nvCxnSpPr>
        <p:spPr>
          <a:xfrm>
            <a:off x="5971933" y="5931064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3BA9940D-EFA1-7470-5FE8-2DCD25D18CCE}"/>
              </a:ext>
            </a:extLst>
          </p:cNvPr>
          <p:cNvCxnSpPr>
            <a:cxnSpLocks/>
          </p:cNvCxnSpPr>
          <p:nvPr/>
        </p:nvCxnSpPr>
        <p:spPr>
          <a:xfrm>
            <a:off x="5981451" y="6212063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3A4E6C87-E28B-2B8A-C46E-F90FBD5021EE}"/>
              </a:ext>
            </a:extLst>
          </p:cNvPr>
          <p:cNvCxnSpPr>
            <a:cxnSpLocks/>
          </p:cNvCxnSpPr>
          <p:nvPr/>
        </p:nvCxnSpPr>
        <p:spPr>
          <a:xfrm>
            <a:off x="5986214" y="6493058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>
            <a:extLst>
              <a:ext uri="{FF2B5EF4-FFF2-40B4-BE49-F238E27FC236}">
                <a16:creationId xmlns:a16="http://schemas.microsoft.com/office/drawing/2014/main" id="{653CAA25-62FE-5932-4445-CCEEBBCD09AE}"/>
              </a:ext>
            </a:extLst>
          </p:cNvPr>
          <p:cNvSpPr txBox="1"/>
          <p:nvPr/>
        </p:nvSpPr>
        <p:spPr>
          <a:xfrm>
            <a:off x="5962415" y="5406438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602A623-43B4-E94E-0CE3-13DDDF8CD31C}"/>
              </a:ext>
            </a:extLst>
          </p:cNvPr>
          <p:cNvSpPr txBox="1"/>
          <p:nvPr/>
        </p:nvSpPr>
        <p:spPr>
          <a:xfrm>
            <a:off x="5976704" y="5687432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46A02283-A019-3CAF-2594-4EE21A9B0BE5}"/>
              </a:ext>
            </a:extLst>
          </p:cNvPr>
          <p:cNvSpPr txBox="1"/>
          <p:nvPr/>
        </p:nvSpPr>
        <p:spPr>
          <a:xfrm>
            <a:off x="5981467" y="5976704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1FCDCF7D-8C04-F94B-308A-90C115B21608}"/>
              </a:ext>
            </a:extLst>
          </p:cNvPr>
          <p:cNvSpPr txBox="1"/>
          <p:nvPr/>
        </p:nvSpPr>
        <p:spPr>
          <a:xfrm>
            <a:off x="5981475" y="6265976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DEDF2884-F74D-EF8A-9931-A3DA22BDA02B}"/>
              </a:ext>
            </a:extLst>
          </p:cNvPr>
          <p:cNvSpPr/>
          <p:nvPr/>
        </p:nvSpPr>
        <p:spPr>
          <a:xfrm>
            <a:off x="7238770" y="4283579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8889A5E3-1F72-F8F4-B847-2AB6C22C4CDB}"/>
              </a:ext>
            </a:extLst>
          </p:cNvPr>
          <p:cNvCxnSpPr>
            <a:cxnSpLocks/>
          </p:cNvCxnSpPr>
          <p:nvPr/>
        </p:nvCxnSpPr>
        <p:spPr>
          <a:xfrm>
            <a:off x="7238770" y="5649335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634611D3-D7DC-4553-5577-6A2F90E2BED7}"/>
              </a:ext>
            </a:extLst>
          </p:cNvPr>
          <p:cNvCxnSpPr>
            <a:cxnSpLocks/>
          </p:cNvCxnSpPr>
          <p:nvPr/>
        </p:nvCxnSpPr>
        <p:spPr>
          <a:xfrm>
            <a:off x="7238770" y="5931062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77BFADAF-617F-342B-5E93-6CA2914E5053}"/>
              </a:ext>
            </a:extLst>
          </p:cNvPr>
          <p:cNvCxnSpPr>
            <a:cxnSpLocks/>
          </p:cNvCxnSpPr>
          <p:nvPr/>
        </p:nvCxnSpPr>
        <p:spPr>
          <a:xfrm>
            <a:off x="7248288" y="6212061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E25894C9-C928-F95C-528C-549181564529}"/>
              </a:ext>
            </a:extLst>
          </p:cNvPr>
          <p:cNvCxnSpPr>
            <a:cxnSpLocks/>
          </p:cNvCxnSpPr>
          <p:nvPr/>
        </p:nvCxnSpPr>
        <p:spPr>
          <a:xfrm>
            <a:off x="7253051" y="649305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69BE549-83C6-B9D8-2644-2D8805ABC168}"/>
              </a:ext>
            </a:extLst>
          </p:cNvPr>
          <p:cNvSpPr txBox="1"/>
          <p:nvPr/>
        </p:nvSpPr>
        <p:spPr>
          <a:xfrm>
            <a:off x="7229252" y="5406436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30DE4CF3-E558-6AD3-824F-AFE4EA3560E2}"/>
              </a:ext>
            </a:extLst>
          </p:cNvPr>
          <p:cNvSpPr txBox="1"/>
          <p:nvPr/>
        </p:nvSpPr>
        <p:spPr>
          <a:xfrm>
            <a:off x="7243541" y="5687430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75250627-2A5A-9668-E12A-853603E0506C}"/>
              </a:ext>
            </a:extLst>
          </p:cNvPr>
          <p:cNvSpPr txBox="1"/>
          <p:nvPr/>
        </p:nvSpPr>
        <p:spPr>
          <a:xfrm>
            <a:off x="7248304" y="5976702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741DECC7-714A-21A3-866D-2C5C6B83B752}"/>
              </a:ext>
            </a:extLst>
          </p:cNvPr>
          <p:cNvSpPr txBox="1"/>
          <p:nvPr/>
        </p:nvSpPr>
        <p:spPr>
          <a:xfrm>
            <a:off x="7248312" y="6265974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05971645-0331-C946-DAE1-37CD358E039A}"/>
              </a:ext>
            </a:extLst>
          </p:cNvPr>
          <p:cNvSpPr txBox="1"/>
          <p:nvPr/>
        </p:nvSpPr>
        <p:spPr>
          <a:xfrm>
            <a:off x="1992485" y="605598"/>
            <a:ext cx="5365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/>
              <a:t>CÉDULA DE INSCRIPCIÓN</a:t>
            </a:r>
          </a:p>
        </p:txBody>
      </p:sp>
      <p:pic>
        <p:nvPicPr>
          <p:cNvPr id="59" name="Imagen 58">
            <a:extLst>
              <a:ext uri="{FF2B5EF4-FFF2-40B4-BE49-F238E27FC236}">
                <a16:creationId xmlns:a16="http://schemas.microsoft.com/office/drawing/2014/main" id="{BB817A35-42DA-758F-40A6-AADF70B3FD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6" t="22253" r="23312" b="10544"/>
          <a:stretch/>
        </p:blipFill>
        <p:spPr>
          <a:xfrm>
            <a:off x="503581" y="127090"/>
            <a:ext cx="1563664" cy="1471551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C72B546A-1860-53A9-D3E4-3D27A7696E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6" t="22253" r="23312" b="10544"/>
          <a:stretch/>
        </p:blipFill>
        <p:spPr>
          <a:xfrm>
            <a:off x="7354150" y="143251"/>
            <a:ext cx="1563664" cy="1471551"/>
          </a:xfrm>
          <a:prstGeom prst="rect">
            <a:avLst/>
          </a:prstGeom>
        </p:spPr>
      </p:pic>
      <p:sp>
        <p:nvSpPr>
          <p:cNvPr id="63" name="Rectángulo 62">
            <a:extLst>
              <a:ext uri="{FF2B5EF4-FFF2-40B4-BE49-F238E27FC236}">
                <a16:creationId xmlns:a16="http://schemas.microsoft.com/office/drawing/2014/main" id="{882064E8-50BC-19BC-7032-AE7C113B0708}"/>
              </a:ext>
            </a:extLst>
          </p:cNvPr>
          <p:cNvSpPr/>
          <p:nvPr/>
        </p:nvSpPr>
        <p:spPr>
          <a:xfrm>
            <a:off x="850349" y="1915433"/>
            <a:ext cx="2554062" cy="21308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8DD5401C-E738-B4A0-1BBD-5242E2D7D8BE}"/>
              </a:ext>
            </a:extLst>
          </p:cNvPr>
          <p:cNvSpPr txBox="1"/>
          <p:nvPr/>
        </p:nvSpPr>
        <p:spPr>
          <a:xfrm>
            <a:off x="1672621" y="2849283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LOGOTIPO</a:t>
            </a:r>
          </a:p>
        </p:txBody>
      </p: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6DF81653-3A7C-763B-81D4-3F3C77CC3F53}"/>
              </a:ext>
            </a:extLst>
          </p:cNvPr>
          <p:cNvCxnSpPr>
            <a:cxnSpLocks/>
          </p:cNvCxnSpPr>
          <p:nvPr/>
        </p:nvCxnSpPr>
        <p:spPr>
          <a:xfrm>
            <a:off x="3614057" y="2293257"/>
            <a:ext cx="45437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uadroTexto 69">
            <a:extLst>
              <a:ext uri="{FF2B5EF4-FFF2-40B4-BE49-F238E27FC236}">
                <a16:creationId xmlns:a16="http://schemas.microsoft.com/office/drawing/2014/main" id="{93FC8D33-92CC-3F3C-A7C2-8A40734A5F66}"/>
              </a:ext>
            </a:extLst>
          </p:cNvPr>
          <p:cNvSpPr txBox="1"/>
          <p:nvPr/>
        </p:nvSpPr>
        <p:spPr>
          <a:xfrm>
            <a:off x="3764079" y="1956509"/>
            <a:ext cx="4204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NOMBRE DEL EQUIPO</a:t>
            </a: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27841C69-3DEF-AA9D-2E03-9CC17C1CAC66}"/>
              </a:ext>
            </a:extLst>
          </p:cNvPr>
          <p:cNvCxnSpPr>
            <a:cxnSpLocks/>
          </p:cNvCxnSpPr>
          <p:nvPr/>
        </p:nvCxnSpPr>
        <p:spPr>
          <a:xfrm>
            <a:off x="3621317" y="2794001"/>
            <a:ext cx="45437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uadroTexto 71">
            <a:extLst>
              <a:ext uri="{FF2B5EF4-FFF2-40B4-BE49-F238E27FC236}">
                <a16:creationId xmlns:a16="http://schemas.microsoft.com/office/drawing/2014/main" id="{CC692E56-8F50-0349-9A75-8068521D14D8}"/>
              </a:ext>
            </a:extLst>
          </p:cNvPr>
          <p:cNvSpPr txBox="1"/>
          <p:nvPr/>
        </p:nvSpPr>
        <p:spPr>
          <a:xfrm>
            <a:off x="3771339" y="2457253"/>
            <a:ext cx="4204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RESPONSABLE DEL EQUIPO</a:t>
            </a:r>
          </a:p>
        </p:txBody>
      </p: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4E5B7A17-3A07-CF26-1513-77D6699F83EE}"/>
              </a:ext>
            </a:extLst>
          </p:cNvPr>
          <p:cNvCxnSpPr>
            <a:cxnSpLocks/>
          </p:cNvCxnSpPr>
          <p:nvPr/>
        </p:nvCxnSpPr>
        <p:spPr>
          <a:xfrm>
            <a:off x="3628577" y="3294745"/>
            <a:ext cx="45437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uadroTexto 73">
            <a:extLst>
              <a:ext uri="{FF2B5EF4-FFF2-40B4-BE49-F238E27FC236}">
                <a16:creationId xmlns:a16="http://schemas.microsoft.com/office/drawing/2014/main" id="{7CD0823F-F973-483D-D363-E6972DE7FC9B}"/>
              </a:ext>
            </a:extLst>
          </p:cNvPr>
          <p:cNvSpPr txBox="1"/>
          <p:nvPr/>
        </p:nvSpPr>
        <p:spPr>
          <a:xfrm>
            <a:off x="3778599" y="2957997"/>
            <a:ext cx="4204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DIRECCIÓN DEL RESPONSABLE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76330540-3BDD-1281-518F-57AC6B74AD18}"/>
              </a:ext>
            </a:extLst>
          </p:cNvPr>
          <p:cNvCxnSpPr>
            <a:cxnSpLocks/>
          </p:cNvCxnSpPr>
          <p:nvPr/>
        </p:nvCxnSpPr>
        <p:spPr>
          <a:xfrm>
            <a:off x="3635837" y="3795490"/>
            <a:ext cx="45437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uadroTexto 75">
            <a:extLst>
              <a:ext uri="{FF2B5EF4-FFF2-40B4-BE49-F238E27FC236}">
                <a16:creationId xmlns:a16="http://schemas.microsoft.com/office/drawing/2014/main" id="{6FABF19B-E77B-D10F-88D0-5F30095C8966}"/>
              </a:ext>
            </a:extLst>
          </p:cNvPr>
          <p:cNvSpPr txBox="1"/>
          <p:nvPr/>
        </p:nvSpPr>
        <p:spPr>
          <a:xfrm>
            <a:off x="3785859" y="3458742"/>
            <a:ext cx="4204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CELULAR DEL RESPONSABLE</a:t>
            </a:r>
          </a:p>
        </p:txBody>
      </p:sp>
    </p:spTree>
    <p:extLst>
      <p:ext uri="{BB962C8B-B14F-4D97-AF65-F5344CB8AC3E}">
        <p14:creationId xmlns:p14="http://schemas.microsoft.com/office/powerpoint/2010/main" val="8112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769386C-B296-F134-A865-334E581B3A30}"/>
              </a:ext>
            </a:extLst>
          </p:cNvPr>
          <p:cNvSpPr/>
          <p:nvPr/>
        </p:nvSpPr>
        <p:spPr>
          <a:xfrm>
            <a:off x="827539" y="1881650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9EB37A22-95D8-D8EA-7D6C-A37314FA84BF}"/>
              </a:ext>
            </a:extLst>
          </p:cNvPr>
          <p:cNvCxnSpPr>
            <a:cxnSpLocks/>
          </p:cNvCxnSpPr>
          <p:nvPr/>
        </p:nvCxnSpPr>
        <p:spPr>
          <a:xfrm>
            <a:off x="827539" y="324740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F4657D19-169E-F16E-DFD6-54BB45C100C3}"/>
              </a:ext>
            </a:extLst>
          </p:cNvPr>
          <p:cNvCxnSpPr>
            <a:cxnSpLocks/>
          </p:cNvCxnSpPr>
          <p:nvPr/>
        </p:nvCxnSpPr>
        <p:spPr>
          <a:xfrm>
            <a:off x="827539" y="3529133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6F5DFFF-175B-724D-FC26-0F3286619F68}"/>
              </a:ext>
            </a:extLst>
          </p:cNvPr>
          <p:cNvCxnSpPr>
            <a:cxnSpLocks/>
          </p:cNvCxnSpPr>
          <p:nvPr/>
        </p:nvCxnSpPr>
        <p:spPr>
          <a:xfrm>
            <a:off x="837057" y="3810132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06BE294-106B-EAE9-5E6B-C8CF5570BF8F}"/>
              </a:ext>
            </a:extLst>
          </p:cNvPr>
          <p:cNvCxnSpPr>
            <a:cxnSpLocks/>
          </p:cNvCxnSpPr>
          <p:nvPr/>
        </p:nvCxnSpPr>
        <p:spPr>
          <a:xfrm>
            <a:off x="841820" y="4091127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7AD5C13-C322-4DD6-2FF2-69EFF61BE049}"/>
              </a:ext>
            </a:extLst>
          </p:cNvPr>
          <p:cNvSpPr txBox="1"/>
          <p:nvPr/>
        </p:nvSpPr>
        <p:spPr>
          <a:xfrm>
            <a:off x="818021" y="3004507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346D54C-3ED2-389B-E426-8AE9DC578A9C}"/>
              </a:ext>
            </a:extLst>
          </p:cNvPr>
          <p:cNvSpPr txBox="1"/>
          <p:nvPr/>
        </p:nvSpPr>
        <p:spPr>
          <a:xfrm>
            <a:off x="832310" y="3285501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85CD8C0-66D6-0561-A1EB-A192B9C16D5D}"/>
              </a:ext>
            </a:extLst>
          </p:cNvPr>
          <p:cNvSpPr txBox="1"/>
          <p:nvPr/>
        </p:nvSpPr>
        <p:spPr>
          <a:xfrm>
            <a:off x="837073" y="3574773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2E0F8A6-AE06-20E3-E9D8-A4619FADE2EF}"/>
              </a:ext>
            </a:extLst>
          </p:cNvPr>
          <p:cNvSpPr txBox="1"/>
          <p:nvPr/>
        </p:nvSpPr>
        <p:spPr>
          <a:xfrm>
            <a:off x="837081" y="3864045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9719A50-7116-FD6F-C818-3CE705B2530A}"/>
              </a:ext>
            </a:extLst>
          </p:cNvPr>
          <p:cNvSpPr/>
          <p:nvPr/>
        </p:nvSpPr>
        <p:spPr>
          <a:xfrm>
            <a:off x="2114764" y="1879642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75BC958-4DC2-4DE9-A14F-F6B0F51858ED}"/>
              </a:ext>
            </a:extLst>
          </p:cNvPr>
          <p:cNvCxnSpPr>
            <a:cxnSpLocks/>
          </p:cNvCxnSpPr>
          <p:nvPr/>
        </p:nvCxnSpPr>
        <p:spPr>
          <a:xfrm>
            <a:off x="2114764" y="3245398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3DD60EFB-9B7C-30CA-2736-52576837238C}"/>
              </a:ext>
            </a:extLst>
          </p:cNvPr>
          <p:cNvCxnSpPr>
            <a:cxnSpLocks/>
          </p:cNvCxnSpPr>
          <p:nvPr/>
        </p:nvCxnSpPr>
        <p:spPr>
          <a:xfrm>
            <a:off x="2114764" y="3527125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9422C4DF-4007-B4B0-EA96-241D7290B3E5}"/>
              </a:ext>
            </a:extLst>
          </p:cNvPr>
          <p:cNvCxnSpPr>
            <a:cxnSpLocks/>
          </p:cNvCxnSpPr>
          <p:nvPr/>
        </p:nvCxnSpPr>
        <p:spPr>
          <a:xfrm>
            <a:off x="2124282" y="3808124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1C6C9B73-5AC4-A67F-E924-B7A43D83F9B1}"/>
              </a:ext>
            </a:extLst>
          </p:cNvPr>
          <p:cNvCxnSpPr>
            <a:cxnSpLocks/>
          </p:cNvCxnSpPr>
          <p:nvPr/>
        </p:nvCxnSpPr>
        <p:spPr>
          <a:xfrm>
            <a:off x="2129045" y="4089119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4516181-7534-ABDB-74E1-D677E8D882C9}"/>
              </a:ext>
            </a:extLst>
          </p:cNvPr>
          <p:cNvSpPr txBox="1"/>
          <p:nvPr/>
        </p:nvSpPr>
        <p:spPr>
          <a:xfrm>
            <a:off x="2105246" y="3002499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93FA3F2-BD6A-C965-3F7C-15C93EBA6716}"/>
              </a:ext>
            </a:extLst>
          </p:cNvPr>
          <p:cNvSpPr txBox="1"/>
          <p:nvPr/>
        </p:nvSpPr>
        <p:spPr>
          <a:xfrm>
            <a:off x="2119535" y="3283493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452ED19-5E25-17AD-F6AB-135C9F7FA68B}"/>
              </a:ext>
            </a:extLst>
          </p:cNvPr>
          <p:cNvSpPr txBox="1"/>
          <p:nvPr/>
        </p:nvSpPr>
        <p:spPr>
          <a:xfrm>
            <a:off x="2124298" y="3572765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2F2A583-2792-6088-C89E-D3AB56183981}"/>
              </a:ext>
            </a:extLst>
          </p:cNvPr>
          <p:cNvSpPr txBox="1"/>
          <p:nvPr/>
        </p:nvSpPr>
        <p:spPr>
          <a:xfrm>
            <a:off x="2124306" y="3862037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E73BDFBE-EC1C-BD4D-5804-7709E9B553D0}"/>
              </a:ext>
            </a:extLst>
          </p:cNvPr>
          <p:cNvSpPr/>
          <p:nvPr/>
        </p:nvSpPr>
        <p:spPr>
          <a:xfrm>
            <a:off x="3381601" y="1879640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E6310F8C-6A66-1478-5E4F-F1BE8C0832BE}"/>
              </a:ext>
            </a:extLst>
          </p:cNvPr>
          <p:cNvCxnSpPr>
            <a:cxnSpLocks/>
          </p:cNvCxnSpPr>
          <p:nvPr/>
        </p:nvCxnSpPr>
        <p:spPr>
          <a:xfrm>
            <a:off x="3381601" y="324539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A1B5492A-7A59-2557-B2F6-2A0D32F3F632}"/>
              </a:ext>
            </a:extLst>
          </p:cNvPr>
          <p:cNvCxnSpPr>
            <a:cxnSpLocks/>
          </p:cNvCxnSpPr>
          <p:nvPr/>
        </p:nvCxnSpPr>
        <p:spPr>
          <a:xfrm>
            <a:off x="3381601" y="3527123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BC9F4AF-F17A-8441-F60F-008250FAFD4E}"/>
              </a:ext>
            </a:extLst>
          </p:cNvPr>
          <p:cNvCxnSpPr>
            <a:cxnSpLocks/>
          </p:cNvCxnSpPr>
          <p:nvPr/>
        </p:nvCxnSpPr>
        <p:spPr>
          <a:xfrm>
            <a:off x="3391119" y="3808122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AE1C1433-2BB6-5CD9-AEBB-D96672D99C2B}"/>
              </a:ext>
            </a:extLst>
          </p:cNvPr>
          <p:cNvCxnSpPr>
            <a:cxnSpLocks/>
          </p:cNvCxnSpPr>
          <p:nvPr/>
        </p:nvCxnSpPr>
        <p:spPr>
          <a:xfrm>
            <a:off x="3395882" y="4089117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FCD6D77-027C-A6AB-5EF7-FA11E4FC91AD}"/>
              </a:ext>
            </a:extLst>
          </p:cNvPr>
          <p:cNvSpPr txBox="1"/>
          <p:nvPr/>
        </p:nvSpPr>
        <p:spPr>
          <a:xfrm>
            <a:off x="3372083" y="3002497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3287769-09DF-24BF-4C9E-79B1E01D51E7}"/>
              </a:ext>
            </a:extLst>
          </p:cNvPr>
          <p:cNvSpPr txBox="1"/>
          <p:nvPr/>
        </p:nvSpPr>
        <p:spPr>
          <a:xfrm>
            <a:off x="3386372" y="3283491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795EFD8-79B3-D1D0-52DF-0BB75CD82120}"/>
              </a:ext>
            </a:extLst>
          </p:cNvPr>
          <p:cNvSpPr txBox="1"/>
          <p:nvPr/>
        </p:nvSpPr>
        <p:spPr>
          <a:xfrm>
            <a:off x="3391135" y="3572763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A3300AC-10FC-275C-9222-1E039574E62E}"/>
              </a:ext>
            </a:extLst>
          </p:cNvPr>
          <p:cNvSpPr txBox="1"/>
          <p:nvPr/>
        </p:nvSpPr>
        <p:spPr>
          <a:xfrm>
            <a:off x="3391143" y="3862035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9EF3ABCC-26EF-8453-9DDA-A06BAD6DB36D}"/>
              </a:ext>
            </a:extLst>
          </p:cNvPr>
          <p:cNvSpPr/>
          <p:nvPr/>
        </p:nvSpPr>
        <p:spPr>
          <a:xfrm>
            <a:off x="4684708" y="1876209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A8974674-7826-3F04-9878-CCC704A9F4CC}"/>
              </a:ext>
            </a:extLst>
          </p:cNvPr>
          <p:cNvCxnSpPr>
            <a:cxnSpLocks/>
          </p:cNvCxnSpPr>
          <p:nvPr/>
        </p:nvCxnSpPr>
        <p:spPr>
          <a:xfrm>
            <a:off x="4684708" y="3241965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C8FAFF81-0F1E-4A24-8ADB-BA54A77F35FB}"/>
              </a:ext>
            </a:extLst>
          </p:cNvPr>
          <p:cNvCxnSpPr>
            <a:cxnSpLocks/>
          </p:cNvCxnSpPr>
          <p:nvPr/>
        </p:nvCxnSpPr>
        <p:spPr>
          <a:xfrm>
            <a:off x="4684708" y="3523692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B509F0D6-0A87-FF05-AF66-CA7BF224C9FD}"/>
              </a:ext>
            </a:extLst>
          </p:cNvPr>
          <p:cNvCxnSpPr>
            <a:cxnSpLocks/>
          </p:cNvCxnSpPr>
          <p:nvPr/>
        </p:nvCxnSpPr>
        <p:spPr>
          <a:xfrm>
            <a:off x="4694226" y="3804691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E1E33F36-485D-B1A8-34AF-99FD37C8F9B2}"/>
              </a:ext>
            </a:extLst>
          </p:cNvPr>
          <p:cNvCxnSpPr>
            <a:cxnSpLocks/>
          </p:cNvCxnSpPr>
          <p:nvPr/>
        </p:nvCxnSpPr>
        <p:spPr>
          <a:xfrm>
            <a:off x="4698989" y="408568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54D50BC3-CC35-14DF-E484-6A0B53CA9437}"/>
              </a:ext>
            </a:extLst>
          </p:cNvPr>
          <p:cNvSpPr txBox="1"/>
          <p:nvPr/>
        </p:nvSpPr>
        <p:spPr>
          <a:xfrm>
            <a:off x="4675190" y="2999066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A94A2B33-3C05-8AC6-DF29-48AD21FEC012}"/>
              </a:ext>
            </a:extLst>
          </p:cNvPr>
          <p:cNvSpPr txBox="1"/>
          <p:nvPr/>
        </p:nvSpPr>
        <p:spPr>
          <a:xfrm>
            <a:off x="4689479" y="3280060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6C5CAF3-4220-EA10-FC83-99FB84FAFEC3}"/>
              </a:ext>
            </a:extLst>
          </p:cNvPr>
          <p:cNvSpPr txBox="1"/>
          <p:nvPr/>
        </p:nvSpPr>
        <p:spPr>
          <a:xfrm>
            <a:off x="4694242" y="3569332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B90697CF-DCE1-4FD8-EA9C-F32F8D9DE029}"/>
              </a:ext>
            </a:extLst>
          </p:cNvPr>
          <p:cNvSpPr txBox="1"/>
          <p:nvPr/>
        </p:nvSpPr>
        <p:spPr>
          <a:xfrm>
            <a:off x="4694250" y="3858604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3BB0513C-38A9-DE09-4859-68C59FB87538}"/>
              </a:ext>
            </a:extLst>
          </p:cNvPr>
          <p:cNvSpPr/>
          <p:nvPr/>
        </p:nvSpPr>
        <p:spPr>
          <a:xfrm>
            <a:off x="5971933" y="1874201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267F6D7D-5208-CC78-102C-7B6F11CE0B3B}"/>
              </a:ext>
            </a:extLst>
          </p:cNvPr>
          <p:cNvCxnSpPr>
            <a:cxnSpLocks/>
          </p:cNvCxnSpPr>
          <p:nvPr/>
        </p:nvCxnSpPr>
        <p:spPr>
          <a:xfrm>
            <a:off x="5971933" y="3239957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23492CF-A75D-8DDA-72F1-357908D813D2}"/>
              </a:ext>
            </a:extLst>
          </p:cNvPr>
          <p:cNvCxnSpPr>
            <a:cxnSpLocks/>
          </p:cNvCxnSpPr>
          <p:nvPr/>
        </p:nvCxnSpPr>
        <p:spPr>
          <a:xfrm>
            <a:off x="5971933" y="3521684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BABE7532-F187-5B1E-45DC-3BB59D70FFCB}"/>
              </a:ext>
            </a:extLst>
          </p:cNvPr>
          <p:cNvCxnSpPr>
            <a:cxnSpLocks/>
          </p:cNvCxnSpPr>
          <p:nvPr/>
        </p:nvCxnSpPr>
        <p:spPr>
          <a:xfrm>
            <a:off x="5981451" y="3802683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911B4624-6C67-4179-9B7B-216774573133}"/>
              </a:ext>
            </a:extLst>
          </p:cNvPr>
          <p:cNvCxnSpPr>
            <a:cxnSpLocks/>
          </p:cNvCxnSpPr>
          <p:nvPr/>
        </p:nvCxnSpPr>
        <p:spPr>
          <a:xfrm>
            <a:off x="5986214" y="4083678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uadroTexto 49">
            <a:extLst>
              <a:ext uri="{FF2B5EF4-FFF2-40B4-BE49-F238E27FC236}">
                <a16:creationId xmlns:a16="http://schemas.microsoft.com/office/drawing/2014/main" id="{B2DBC7F0-1D1A-41EF-7EEC-BBED71538DF9}"/>
              </a:ext>
            </a:extLst>
          </p:cNvPr>
          <p:cNvSpPr txBox="1"/>
          <p:nvPr/>
        </p:nvSpPr>
        <p:spPr>
          <a:xfrm>
            <a:off x="5962415" y="2997058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7A3D611F-545C-905E-E914-D6EE6695C305}"/>
              </a:ext>
            </a:extLst>
          </p:cNvPr>
          <p:cNvSpPr txBox="1"/>
          <p:nvPr/>
        </p:nvSpPr>
        <p:spPr>
          <a:xfrm>
            <a:off x="5976704" y="3278052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55DD67C-3BC3-9E87-CF31-C489F259D368}"/>
              </a:ext>
            </a:extLst>
          </p:cNvPr>
          <p:cNvSpPr txBox="1"/>
          <p:nvPr/>
        </p:nvSpPr>
        <p:spPr>
          <a:xfrm>
            <a:off x="5981467" y="3567324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215DDA8E-244C-2FCF-FEE1-1C686CA98F81}"/>
              </a:ext>
            </a:extLst>
          </p:cNvPr>
          <p:cNvSpPr txBox="1"/>
          <p:nvPr/>
        </p:nvSpPr>
        <p:spPr>
          <a:xfrm>
            <a:off x="5981475" y="3856596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BA1C6585-E6A7-B6D8-F322-E2B0AB3E96ED}"/>
              </a:ext>
            </a:extLst>
          </p:cNvPr>
          <p:cNvSpPr/>
          <p:nvPr/>
        </p:nvSpPr>
        <p:spPr>
          <a:xfrm>
            <a:off x="7238770" y="1874199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AFCC32A-F09C-CA1E-06F8-70A56DFCFF1A}"/>
              </a:ext>
            </a:extLst>
          </p:cNvPr>
          <p:cNvCxnSpPr>
            <a:cxnSpLocks/>
          </p:cNvCxnSpPr>
          <p:nvPr/>
        </p:nvCxnSpPr>
        <p:spPr>
          <a:xfrm>
            <a:off x="7238770" y="3239955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2E6E2917-E2A9-3D72-D1C4-5EA55D25EB16}"/>
              </a:ext>
            </a:extLst>
          </p:cNvPr>
          <p:cNvCxnSpPr>
            <a:cxnSpLocks/>
          </p:cNvCxnSpPr>
          <p:nvPr/>
        </p:nvCxnSpPr>
        <p:spPr>
          <a:xfrm>
            <a:off x="7238770" y="3521682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FE5DF371-740C-1CE0-9B23-43048ACC0A6A}"/>
              </a:ext>
            </a:extLst>
          </p:cNvPr>
          <p:cNvCxnSpPr>
            <a:cxnSpLocks/>
          </p:cNvCxnSpPr>
          <p:nvPr/>
        </p:nvCxnSpPr>
        <p:spPr>
          <a:xfrm>
            <a:off x="7248288" y="3802681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712F2703-46AE-346D-D8E2-124691DD7B8A}"/>
              </a:ext>
            </a:extLst>
          </p:cNvPr>
          <p:cNvCxnSpPr>
            <a:cxnSpLocks/>
          </p:cNvCxnSpPr>
          <p:nvPr/>
        </p:nvCxnSpPr>
        <p:spPr>
          <a:xfrm>
            <a:off x="7253051" y="408367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1CC5D10D-EDF8-5912-7C8B-4B2979463B57}"/>
              </a:ext>
            </a:extLst>
          </p:cNvPr>
          <p:cNvSpPr txBox="1"/>
          <p:nvPr/>
        </p:nvSpPr>
        <p:spPr>
          <a:xfrm>
            <a:off x="7229252" y="2997056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72845C56-1C0E-BB17-3A68-EEB7F17DB26F}"/>
              </a:ext>
            </a:extLst>
          </p:cNvPr>
          <p:cNvSpPr txBox="1"/>
          <p:nvPr/>
        </p:nvSpPr>
        <p:spPr>
          <a:xfrm>
            <a:off x="7243541" y="3278050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4A23D70E-A5E0-85AB-0756-708978D592CC}"/>
              </a:ext>
            </a:extLst>
          </p:cNvPr>
          <p:cNvSpPr txBox="1"/>
          <p:nvPr/>
        </p:nvSpPr>
        <p:spPr>
          <a:xfrm>
            <a:off x="7248304" y="3567322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613912A3-B963-3DAA-34F9-0CC6ADEBA341}"/>
              </a:ext>
            </a:extLst>
          </p:cNvPr>
          <p:cNvSpPr txBox="1"/>
          <p:nvPr/>
        </p:nvSpPr>
        <p:spPr>
          <a:xfrm>
            <a:off x="7248312" y="3856594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E10B1467-95DC-EB50-D6C2-C41804112D61}"/>
              </a:ext>
            </a:extLst>
          </p:cNvPr>
          <p:cNvSpPr/>
          <p:nvPr/>
        </p:nvSpPr>
        <p:spPr>
          <a:xfrm>
            <a:off x="834794" y="4327311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F2A3FEF9-2924-FE97-C40C-15367F1A7E58}"/>
              </a:ext>
            </a:extLst>
          </p:cNvPr>
          <p:cNvCxnSpPr>
            <a:cxnSpLocks/>
          </p:cNvCxnSpPr>
          <p:nvPr/>
        </p:nvCxnSpPr>
        <p:spPr>
          <a:xfrm>
            <a:off x="834794" y="5693067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C72FDE5C-A499-C134-121F-959A2DA4E674}"/>
              </a:ext>
            </a:extLst>
          </p:cNvPr>
          <p:cNvCxnSpPr>
            <a:cxnSpLocks/>
          </p:cNvCxnSpPr>
          <p:nvPr/>
        </p:nvCxnSpPr>
        <p:spPr>
          <a:xfrm>
            <a:off x="834794" y="5974794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180A4FC4-35CC-7500-01A3-2662722D97BF}"/>
              </a:ext>
            </a:extLst>
          </p:cNvPr>
          <p:cNvCxnSpPr>
            <a:cxnSpLocks/>
          </p:cNvCxnSpPr>
          <p:nvPr/>
        </p:nvCxnSpPr>
        <p:spPr>
          <a:xfrm>
            <a:off x="844312" y="6255793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05C49754-6F6B-20DC-C459-95C07D71A0FA}"/>
              </a:ext>
            </a:extLst>
          </p:cNvPr>
          <p:cNvCxnSpPr>
            <a:cxnSpLocks/>
          </p:cNvCxnSpPr>
          <p:nvPr/>
        </p:nvCxnSpPr>
        <p:spPr>
          <a:xfrm>
            <a:off x="849075" y="6536788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>
            <a:extLst>
              <a:ext uri="{FF2B5EF4-FFF2-40B4-BE49-F238E27FC236}">
                <a16:creationId xmlns:a16="http://schemas.microsoft.com/office/drawing/2014/main" id="{9AD21408-183F-7104-CD0F-4B28320BDE1A}"/>
              </a:ext>
            </a:extLst>
          </p:cNvPr>
          <p:cNvSpPr txBox="1"/>
          <p:nvPr/>
        </p:nvSpPr>
        <p:spPr>
          <a:xfrm>
            <a:off x="825276" y="5450168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CE3424D5-1DA6-E6E5-BCA8-B93DF61BF2A1}"/>
              </a:ext>
            </a:extLst>
          </p:cNvPr>
          <p:cNvSpPr txBox="1"/>
          <p:nvPr/>
        </p:nvSpPr>
        <p:spPr>
          <a:xfrm>
            <a:off x="839565" y="5731162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348EB7A4-97DC-804E-25FE-29DDA3465E49}"/>
              </a:ext>
            </a:extLst>
          </p:cNvPr>
          <p:cNvSpPr txBox="1"/>
          <p:nvPr/>
        </p:nvSpPr>
        <p:spPr>
          <a:xfrm>
            <a:off x="844328" y="6020434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102E0DCC-9F25-00EC-A506-A2861220E119}"/>
              </a:ext>
            </a:extLst>
          </p:cNvPr>
          <p:cNvSpPr txBox="1"/>
          <p:nvPr/>
        </p:nvSpPr>
        <p:spPr>
          <a:xfrm>
            <a:off x="844336" y="6309706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89D771D7-A2AC-8133-044F-A87A303EAAF6}"/>
              </a:ext>
            </a:extLst>
          </p:cNvPr>
          <p:cNvSpPr/>
          <p:nvPr/>
        </p:nvSpPr>
        <p:spPr>
          <a:xfrm>
            <a:off x="2122019" y="4325303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AF58324B-3D8D-70EA-609E-8D442A64AAAE}"/>
              </a:ext>
            </a:extLst>
          </p:cNvPr>
          <p:cNvCxnSpPr>
            <a:cxnSpLocks/>
          </p:cNvCxnSpPr>
          <p:nvPr/>
        </p:nvCxnSpPr>
        <p:spPr>
          <a:xfrm>
            <a:off x="2122019" y="5691059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29030FAA-9FB6-FA91-048D-5F06001F9EAC}"/>
              </a:ext>
            </a:extLst>
          </p:cNvPr>
          <p:cNvCxnSpPr>
            <a:cxnSpLocks/>
          </p:cNvCxnSpPr>
          <p:nvPr/>
        </p:nvCxnSpPr>
        <p:spPr>
          <a:xfrm>
            <a:off x="2122019" y="597278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256DC2D9-6112-F65A-29AC-551D80EDC9E9}"/>
              </a:ext>
            </a:extLst>
          </p:cNvPr>
          <p:cNvCxnSpPr>
            <a:cxnSpLocks/>
          </p:cNvCxnSpPr>
          <p:nvPr/>
        </p:nvCxnSpPr>
        <p:spPr>
          <a:xfrm>
            <a:off x="2131537" y="6253785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B3794C7D-5BB2-8616-687C-BEF58D62018A}"/>
              </a:ext>
            </a:extLst>
          </p:cNvPr>
          <p:cNvCxnSpPr>
            <a:cxnSpLocks/>
          </p:cNvCxnSpPr>
          <p:nvPr/>
        </p:nvCxnSpPr>
        <p:spPr>
          <a:xfrm>
            <a:off x="2136300" y="6534780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uadroTexto 76">
            <a:extLst>
              <a:ext uri="{FF2B5EF4-FFF2-40B4-BE49-F238E27FC236}">
                <a16:creationId xmlns:a16="http://schemas.microsoft.com/office/drawing/2014/main" id="{B048723F-2372-FC84-48A9-AEBA046C143F}"/>
              </a:ext>
            </a:extLst>
          </p:cNvPr>
          <p:cNvSpPr txBox="1"/>
          <p:nvPr/>
        </p:nvSpPr>
        <p:spPr>
          <a:xfrm>
            <a:off x="2112501" y="5448160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48497496-1249-0877-DD4A-0A7955D7A6FF}"/>
              </a:ext>
            </a:extLst>
          </p:cNvPr>
          <p:cNvSpPr txBox="1"/>
          <p:nvPr/>
        </p:nvSpPr>
        <p:spPr>
          <a:xfrm>
            <a:off x="2126790" y="5729154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116EF08E-F462-80C1-46B5-100900701E04}"/>
              </a:ext>
            </a:extLst>
          </p:cNvPr>
          <p:cNvSpPr txBox="1"/>
          <p:nvPr/>
        </p:nvSpPr>
        <p:spPr>
          <a:xfrm>
            <a:off x="2131553" y="6018426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D297FFD-DCE5-27E3-8E43-C66428192F7D}"/>
              </a:ext>
            </a:extLst>
          </p:cNvPr>
          <p:cNvSpPr txBox="1"/>
          <p:nvPr/>
        </p:nvSpPr>
        <p:spPr>
          <a:xfrm>
            <a:off x="2131561" y="6307698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B5F762C6-1A66-4757-E916-D7AFA60B06CF}"/>
              </a:ext>
            </a:extLst>
          </p:cNvPr>
          <p:cNvSpPr/>
          <p:nvPr/>
        </p:nvSpPr>
        <p:spPr>
          <a:xfrm>
            <a:off x="3388856" y="4325301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4BD5DF02-FA5F-3385-BD07-81BE5383B62E}"/>
              </a:ext>
            </a:extLst>
          </p:cNvPr>
          <p:cNvCxnSpPr>
            <a:cxnSpLocks/>
          </p:cNvCxnSpPr>
          <p:nvPr/>
        </p:nvCxnSpPr>
        <p:spPr>
          <a:xfrm>
            <a:off x="3388856" y="5691057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CFA3CD69-8223-B3FA-A095-18B4C25E9F4D}"/>
              </a:ext>
            </a:extLst>
          </p:cNvPr>
          <p:cNvCxnSpPr>
            <a:cxnSpLocks/>
          </p:cNvCxnSpPr>
          <p:nvPr/>
        </p:nvCxnSpPr>
        <p:spPr>
          <a:xfrm>
            <a:off x="3388856" y="5972784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A8D8EC59-385C-F5F9-9FE0-91CE1C5BE3F1}"/>
              </a:ext>
            </a:extLst>
          </p:cNvPr>
          <p:cNvCxnSpPr>
            <a:cxnSpLocks/>
          </p:cNvCxnSpPr>
          <p:nvPr/>
        </p:nvCxnSpPr>
        <p:spPr>
          <a:xfrm>
            <a:off x="3398374" y="6253783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925E08BF-9836-2E6F-2111-901132053BBC}"/>
              </a:ext>
            </a:extLst>
          </p:cNvPr>
          <p:cNvCxnSpPr>
            <a:cxnSpLocks/>
          </p:cNvCxnSpPr>
          <p:nvPr/>
        </p:nvCxnSpPr>
        <p:spPr>
          <a:xfrm>
            <a:off x="3403137" y="6534778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uadroTexto 85">
            <a:extLst>
              <a:ext uri="{FF2B5EF4-FFF2-40B4-BE49-F238E27FC236}">
                <a16:creationId xmlns:a16="http://schemas.microsoft.com/office/drawing/2014/main" id="{686F2CB4-EF3E-9646-9967-A5D744571101}"/>
              </a:ext>
            </a:extLst>
          </p:cNvPr>
          <p:cNvSpPr txBox="1"/>
          <p:nvPr/>
        </p:nvSpPr>
        <p:spPr>
          <a:xfrm>
            <a:off x="3379338" y="5448158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861D8530-46F5-F332-A58B-4A4EC2F367D8}"/>
              </a:ext>
            </a:extLst>
          </p:cNvPr>
          <p:cNvSpPr txBox="1"/>
          <p:nvPr/>
        </p:nvSpPr>
        <p:spPr>
          <a:xfrm>
            <a:off x="3393627" y="5729152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D018ADCA-851C-05C7-2897-22B524E1F972}"/>
              </a:ext>
            </a:extLst>
          </p:cNvPr>
          <p:cNvSpPr txBox="1"/>
          <p:nvPr/>
        </p:nvSpPr>
        <p:spPr>
          <a:xfrm>
            <a:off x="3398390" y="6018424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B47605D7-E569-9AEA-0969-62FF86D334CB}"/>
              </a:ext>
            </a:extLst>
          </p:cNvPr>
          <p:cNvSpPr txBox="1"/>
          <p:nvPr/>
        </p:nvSpPr>
        <p:spPr>
          <a:xfrm>
            <a:off x="3398398" y="6307696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90" name="Rectángulo 89">
            <a:extLst>
              <a:ext uri="{FF2B5EF4-FFF2-40B4-BE49-F238E27FC236}">
                <a16:creationId xmlns:a16="http://schemas.microsoft.com/office/drawing/2014/main" id="{AB23EC47-679B-6A95-1076-9CD8503E5F9E}"/>
              </a:ext>
            </a:extLst>
          </p:cNvPr>
          <p:cNvSpPr/>
          <p:nvPr/>
        </p:nvSpPr>
        <p:spPr>
          <a:xfrm>
            <a:off x="4691963" y="4321870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1484730B-33CD-302E-A82C-C450F7628417}"/>
              </a:ext>
            </a:extLst>
          </p:cNvPr>
          <p:cNvCxnSpPr>
            <a:cxnSpLocks/>
          </p:cNvCxnSpPr>
          <p:nvPr/>
        </p:nvCxnSpPr>
        <p:spPr>
          <a:xfrm>
            <a:off x="4691963" y="568762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10DE465D-8F8B-676B-B4AE-5306EAE24371}"/>
              </a:ext>
            </a:extLst>
          </p:cNvPr>
          <p:cNvCxnSpPr>
            <a:cxnSpLocks/>
          </p:cNvCxnSpPr>
          <p:nvPr/>
        </p:nvCxnSpPr>
        <p:spPr>
          <a:xfrm>
            <a:off x="4691963" y="5969353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8F74C516-1D96-5581-7DA6-4939B761A6D4}"/>
              </a:ext>
            </a:extLst>
          </p:cNvPr>
          <p:cNvCxnSpPr>
            <a:cxnSpLocks/>
          </p:cNvCxnSpPr>
          <p:nvPr/>
        </p:nvCxnSpPr>
        <p:spPr>
          <a:xfrm>
            <a:off x="4701481" y="6250352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CFF85EBA-1E2A-1058-04E5-9FF6FC36A8F7}"/>
              </a:ext>
            </a:extLst>
          </p:cNvPr>
          <p:cNvCxnSpPr>
            <a:cxnSpLocks/>
          </p:cNvCxnSpPr>
          <p:nvPr/>
        </p:nvCxnSpPr>
        <p:spPr>
          <a:xfrm>
            <a:off x="4706244" y="6531347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uadroTexto 94">
            <a:extLst>
              <a:ext uri="{FF2B5EF4-FFF2-40B4-BE49-F238E27FC236}">
                <a16:creationId xmlns:a16="http://schemas.microsoft.com/office/drawing/2014/main" id="{F493583D-7282-D55F-0D83-145E460A1110}"/>
              </a:ext>
            </a:extLst>
          </p:cNvPr>
          <p:cNvSpPr txBox="1"/>
          <p:nvPr/>
        </p:nvSpPr>
        <p:spPr>
          <a:xfrm>
            <a:off x="4682445" y="5444727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D0F02C3B-78FA-74F0-4F67-45F882489F57}"/>
              </a:ext>
            </a:extLst>
          </p:cNvPr>
          <p:cNvSpPr txBox="1"/>
          <p:nvPr/>
        </p:nvSpPr>
        <p:spPr>
          <a:xfrm>
            <a:off x="4696734" y="5725721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F2F9622E-58D8-28CD-D296-AFAB244F834A}"/>
              </a:ext>
            </a:extLst>
          </p:cNvPr>
          <p:cNvSpPr txBox="1"/>
          <p:nvPr/>
        </p:nvSpPr>
        <p:spPr>
          <a:xfrm>
            <a:off x="4701497" y="6014993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EB8047E3-7E76-2DDA-8288-CE0C393D790B}"/>
              </a:ext>
            </a:extLst>
          </p:cNvPr>
          <p:cNvSpPr txBox="1"/>
          <p:nvPr/>
        </p:nvSpPr>
        <p:spPr>
          <a:xfrm>
            <a:off x="4701505" y="6304265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2D1D5222-B64B-58F8-7C5E-CEF0DAF4C400}"/>
              </a:ext>
            </a:extLst>
          </p:cNvPr>
          <p:cNvSpPr/>
          <p:nvPr/>
        </p:nvSpPr>
        <p:spPr>
          <a:xfrm>
            <a:off x="5979188" y="4319862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id="{7435226F-9D67-A83D-8E65-CAF00F2C089C}"/>
              </a:ext>
            </a:extLst>
          </p:cNvPr>
          <p:cNvCxnSpPr>
            <a:cxnSpLocks/>
          </p:cNvCxnSpPr>
          <p:nvPr/>
        </p:nvCxnSpPr>
        <p:spPr>
          <a:xfrm>
            <a:off x="5979188" y="5685618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100">
            <a:extLst>
              <a:ext uri="{FF2B5EF4-FFF2-40B4-BE49-F238E27FC236}">
                <a16:creationId xmlns:a16="http://schemas.microsoft.com/office/drawing/2014/main" id="{0DD79EFA-C98A-CC60-5378-12F96183D585}"/>
              </a:ext>
            </a:extLst>
          </p:cNvPr>
          <p:cNvCxnSpPr>
            <a:cxnSpLocks/>
          </p:cNvCxnSpPr>
          <p:nvPr/>
        </p:nvCxnSpPr>
        <p:spPr>
          <a:xfrm>
            <a:off x="5979188" y="5967345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8FE8B977-2579-F5E3-7629-3CC99C8774A0}"/>
              </a:ext>
            </a:extLst>
          </p:cNvPr>
          <p:cNvCxnSpPr>
            <a:cxnSpLocks/>
          </p:cNvCxnSpPr>
          <p:nvPr/>
        </p:nvCxnSpPr>
        <p:spPr>
          <a:xfrm>
            <a:off x="5988706" y="6248344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id="{4D4BD0F8-A496-073E-BC26-E29CEB409E4E}"/>
              </a:ext>
            </a:extLst>
          </p:cNvPr>
          <p:cNvCxnSpPr>
            <a:cxnSpLocks/>
          </p:cNvCxnSpPr>
          <p:nvPr/>
        </p:nvCxnSpPr>
        <p:spPr>
          <a:xfrm>
            <a:off x="5993469" y="6529339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71DFBE18-F9B7-0058-41CE-43C98FF8868B}"/>
              </a:ext>
            </a:extLst>
          </p:cNvPr>
          <p:cNvSpPr txBox="1"/>
          <p:nvPr/>
        </p:nvSpPr>
        <p:spPr>
          <a:xfrm>
            <a:off x="5969670" y="5442719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18C20BE7-AB9D-4CD8-0A9B-3C1FFF36E230}"/>
              </a:ext>
            </a:extLst>
          </p:cNvPr>
          <p:cNvSpPr txBox="1"/>
          <p:nvPr/>
        </p:nvSpPr>
        <p:spPr>
          <a:xfrm>
            <a:off x="5983959" y="5723713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B69CE837-6E07-A582-B2A4-B59B5BED7AE5}"/>
              </a:ext>
            </a:extLst>
          </p:cNvPr>
          <p:cNvSpPr txBox="1"/>
          <p:nvPr/>
        </p:nvSpPr>
        <p:spPr>
          <a:xfrm>
            <a:off x="5988722" y="6012985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1E36A697-08E0-6834-8CCA-BE0CF99779DB}"/>
              </a:ext>
            </a:extLst>
          </p:cNvPr>
          <p:cNvSpPr txBox="1"/>
          <p:nvPr/>
        </p:nvSpPr>
        <p:spPr>
          <a:xfrm>
            <a:off x="5988730" y="6302257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108" name="Rectángulo 107">
            <a:extLst>
              <a:ext uri="{FF2B5EF4-FFF2-40B4-BE49-F238E27FC236}">
                <a16:creationId xmlns:a16="http://schemas.microsoft.com/office/drawing/2014/main" id="{C874E880-644A-FFA1-0BFD-559F732ABE2D}"/>
              </a:ext>
            </a:extLst>
          </p:cNvPr>
          <p:cNvSpPr/>
          <p:nvPr/>
        </p:nvSpPr>
        <p:spPr>
          <a:xfrm>
            <a:off x="7246025" y="4319860"/>
            <a:ext cx="90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C9D145DA-ADC3-0612-2382-9459B3392A64}"/>
              </a:ext>
            </a:extLst>
          </p:cNvPr>
          <p:cNvCxnSpPr>
            <a:cxnSpLocks/>
          </p:cNvCxnSpPr>
          <p:nvPr/>
        </p:nvCxnSpPr>
        <p:spPr>
          <a:xfrm>
            <a:off x="7246025" y="5685616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2AA88A0C-4D7F-5E04-852C-2FEFB5BBD81A}"/>
              </a:ext>
            </a:extLst>
          </p:cNvPr>
          <p:cNvCxnSpPr>
            <a:cxnSpLocks/>
          </p:cNvCxnSpPr>
          <p:nvPr/>
        </p:nvCxnSpPr>
        <p:spPr>
          <a:xfrm>
            <a:off x="7246025" y="5967343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110">
            <a:extLst>
              <a:ext uri="{FF2B5EF4-FFF2-40B4-BE49-F238E27FC236}">
                <a16:creationId xmlns:a16="http://schemas.microsoft.com/office/drawing/2014/main" id="{BA597293-8E2A-FA2E-0946-652B0F49F2B2}"/>
              </a:ext>
            </a:extLst>
          </p:cNvPr>
          <p:cNvCxnSpPr>
            <a:cxnSpLocks/>
          </p:cNvCxnSpPr>
          <p:nvPr/>
        </p:nvCxnSpPr>
        <p:spPr>
          <a:xfrm>
            <a:off x="7255543" y="6248342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>
            <a:extLst>
              <a:ext uri="{FF2B5EF4-FFF2-40B4-BE49-F238E27FC236}">
                <a16:creationId xmlns:a16="http://schemas.microsoft.com/office/drawing/2014/main" id="{7622C748-682D-3291-9780-F046F8896D63}"/>
              </a:ext>
            </a:extLst>
          </p:cNvPr>
          <p:cNvCxnSpPr>
            <a:cxnSpLocks/>
          </p:cNvCxnSpPr>
          <p:nvPr/>
        </p:nvCxnSpPr>
        <p:spPr>
          <a:xfrm>
            <a:off x="7260306" y="6529337"/>
            <a:ext cx="9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6035BA85-139F-98F3-859A-8B33F636A996}"/>
              </a:ext>
            </a:extLst>
          </p:cNvPr>
          <p:cNvSpPr txBox="1"/>
          <p:nvPr/>
        </p:nvSpPr>
        <p:spPr>
          <a:xfrm>
            <a:off x="7236507" y="5442717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NOMBRE</a:t>
            </a:r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7296B84B-72F4-FE16-596F-EC26D9BE76AE}"/>
              </a:ext>
            </a:extLst>
          </p:cNvPr>
          <p:cNvSpPr txBox="1"/>
          <p:nvPr/>
        </p:nvSpPr>
        <p:spPr>
          <a:xfrm>
            <a:off x="7250796" y="5723711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APELLIDO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2BAE241C-67DC-61A4-82F0-F5BB85C648CA}"/>
              </a:ext>
            </a:extLst>
          </p:cNvPr>
          <p:cNvSpPr txBox="1"/>
          <p:nvPr/>
        </p:nvSpPr>
        <p:spPr>
          <a:xfrm>
            <a:off x="7255559" y="6012983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NÚMERO</a:t>
            </a:r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9E843447-2958-16F6-3947-1A519B44D5E8}"/>
              </a:ext>
            </a:extLst>
          </p:cNvPr>
          <p:cNvSpPr txBox="1"/>
          <p:nvPr/>
        </p:nvSpPr>
        <p:spPr>
          <a:xfrm>
            <a:off x="7255567" y="6302255"/>
            <a:ext cx="909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FECHA NAC</a:t>
            </a: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23410D1E-05C1-725E-D21E-A8B83E5D3852}"/>
              </a:ext>
            </a:extLst>
          </p:cNvPr>
          <p:cNvSpPr txBox="1"/>
          <p:nvPr/>
        </p:nvSpPr>
        <p:spPr>
          <a:xfrm>
            <a:off x="1992485" y="576578"/>
            <a:ext cx="5365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/>
              <a:t>CÉDULA DE INSCRIPCIÓN</a:t>
            </a:r>
          </a:p>
        </p:txBody>
      </p:sp>
      <p:pic>
        <p:nvPicPr>
          <p:cNvPr id="175" name="Imagen 174">
            <a:extLst>
              <a:ext uri="{FF2B5EF4-FFF2-40B4-BE49-F238E27FC236}">
                <a16:creationId xmlns:a16="http://schemas.microsoft.com/office/drawing/2014/main" id="{115FDD25-00C5-3AD7-C80C-0DA871CDD8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6" t="22253" r="23312" b="10544"/>
          <a:stretch/>
        </p:blipFill>
        <p:spPr>
          <a:xfrm>
            <a:off x="503581" y="127090"/>
            <a:ext cx="1563664" cy="1471551"/>
          </a:xfrm>
          <a:prstGeom prst="rect">
            <a:avLst/>
          </a:prstGeom>
        </p:spPr>
      </p:pic>
      <p:pic>
        <p:nvPicPr>
          <p:cNvPr id="176" name="Imagen 175">
            <a:extLst>
              <a:ext uri="{FF2B5EF4-FFF2-40B4-BE49-F238E27FC236}">
                <a16:creationId xmlns:a16="http://schemas.microsoft.com/office/drawing/2014/main" id="{19C70E82-1ABF-8432-57B4-50DD7B26D2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6" t="22253" r="23312" b="10544"/>
          <a:stretch/>
        </p:blipFill>
        <p:spPr>
          <a:xfrm>
            <a:off x="7354150" y="143251"/>
            <a:ext cx="1563664" cy="147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234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109</Words>
  <Application>Microsoft Office PowerPoint</Application>
  <PresentationFormat>Presentación en pantalla (4:3)</PresentationFormat>
  <Paragraphs>79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 Salcido</dc:creator>
  <cp:lastModifiedBy>Vic Salcido</cp:lastModifiedBy>
  <cp:revision>1</cp:revision>
  <dcterms:created xsi:type="dcterms:W3CDTF">2024-04-15T19:29:53Z</dcterms:created>
  <dcterms:modified xsi:type="dcterms:W3CDTF">2024-04-15T19:51:39Z</dcterms:modified>
</cp:coreProperties>
</file>